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2" r:id="rId4"/>
    <p:sldId id="259" r:id="rId5"/>
    <p:sldId id="260" r:id="rId6"/>
    <p:sldId id="261" r:id="rId7"/>
    <p:sldId id="263" r:id="rId8"/>
    <p:sldId id="264" r:id="rId9"/>
    <p:sldId id="258" r:id="rId10"/>
    <p:sldId id="265" r:id="rId11"/>
    <p:sldId id="266" r:id="rId12"/>
    <p:sldId id="267" r:id="rId13"/>
    <p:sldId id="268" r:id="rId14"/>
    <p:sldId id="273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04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F405098-C88F-42A5-8ADB-EF6C093B747D}" type="datetimeFigureOut">
              <a:rPr lang="ru-RU" smtClean="0"/>
              <a:t>05.02.2018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0A8CAF4-81D5-42B0-9A47-9C7107207D1B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5098-C88F-42A5-8ADB-EF6C093B747D}" type="datetimeFigureOut">
              <a:rPr lang="ru-RU" smtClean="0"/>
              <a:t>05.02.2018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8CAF4-81D5-42B0-9A47-9C7107207D1B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5098-C88F-42A5-8ADB-EF6C093B747D}" type="datetimeFigureOut">
              <a:rPr lang="ru-RU" smtClean="0"/>
              <a:t>05.02.2018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8CAF4-81D5-42B0-9A47-9C7107207D1B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5098-C88F-42A5-8ADB-EF6C093B747D}" type="datetimeFigureOut">
              <a:rPr lang="ru-RU" smtClean="0"/>
              <a:t>05.02.2018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8CAF4-81D5-42B0-9A47-9C7107207D1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5098-C88F-42A5-8ADB-EF6C093B747D}" type="datetimeFigureOut">
              <a:rPr lang="ru-RU" smtClean="0"/>
              <a:t>05.02.2018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8CAF4-81D5-42B0-9A47-9C7107207D1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5098-C88F-42A5-8ADB-EF6C093B747D}" type="datetimeFigureOut">
              <a:rPr lang="ru-RU" smtClean="0"/>
              <a:t>05.02.2018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8CAF4-81D5-42B0-9A47-9C7107207D1B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5098-C88F-42A5-8ADB-EF6C093B747D}" type="datetimeFigureOut">
              <a:rPr lang="ru-RU" smtClean="0"/>
              <a:t>05.02.2018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8CAF4-81D5-42B0-9A47-9C7107207D1B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5098-C88F-42A5-8ADB-EF6C093B747D}" type="datetimeFigureOut">
              <a:rPr lang="ru-RU" smtClean="0"/>
              <a:t>05.02.2018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8CAF4-81D5-42B0-9A47-9C7107207D1B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5098-C88F-42A5-8ADB-EF6C093B747D}" type="datetimeFigureOut">
              <a:rPr lang="ru-RU" smtClean="0"/>
              <a:t>05.02.2018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8CAF4-81D5-42B0-9A47-9C7107207D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5098-C88F-42A5-8ADB-EF6C093B747D}" type="datetimeFigureOut">
              <a:rPr lang="ru-RU" smtClean="0"/>
              <a:t>05.02.2018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8CAF4-81D5-42B0-9A47-9C7107207D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5098-C88F-42A5-8ADB-EF6C093B747D}" type="datetimeFigureOut">
              <a:rPr lang="ru-RU" smtClean="0"/>
              <a:t>05.02.2018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8CAF4-81D5-42B0-9A47-9C7107207D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F405098-C88F-42A5-8ADB-EF6C093B747D}" type="datetimeFigureOut">
              <a:rPr lang="ru-RU" smtClean="0"/>
              <a:t>05.02.2018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0A8CAF4-81D5-42B0-9A47-9C7107207D1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692696"/>
            <a:ext cx="7239000" cy="936104"/>
          </a:xfrm>
        </p:spPr>
        <p:txBody>
          <a:bodyPr/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</a:rPr>
              <a:t>Книги от Издательского дома «Дело» РАНХиГС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pic>
        <p:nvPicPr>
          <p:cNvPr id="3" name="Picture 2" descr="id d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780928"/>
            <a:ext cx="3810000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06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asapa.ru/files/lib/2015_ibrae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21854"/>
            <a:ext cx="187220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asapa.ru/files/lib/2015_kovale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98429"/>
            <a:ext cx="1766689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asapa.ru/files/lib/2015_nazaro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98429"/>
            <a:ext cx="1694681" cy="243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asapa.ru/files/lib/2015_kafido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17032"/>
            <a:ext cx="18002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www.asapa.ru/files/lib/2015_ma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657" y="3717032"/>
            <a:ext cx="172747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www.asapa.ru/files/lib/2015_shagaid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672470"/>
            <a:ext cx="1727456" cy="232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47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684" y="359831"/>
            <a:ext cx="2026715" cy="29288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756370"/>
            <a:ext cx="1947099" cy="28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79" y="3736701"/>
            <a:ext cx="1798361" cy="28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122" y="3736701"/>
            <a:ext cx="1913867" cy="2829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5" y="332656"/>
            <a:ext cx="1978186" cy="2829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914" y="332656"/>
            <a:ext cx="2043281" cy="292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2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50000"/>
            <a:ext cx="2125793" cy="30390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97" y="150000"/>
            <a:ext cx="1954146" cy="30390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91" y="3501008"/>
            <a:ext cx="1765016" cy="30390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651" y="3501008"/>
            <a:ext cx="2113302" cy="30390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6187"/>
            <a:ext cx="1925355" cy="30390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01" y="3501008"/>
            <a:ext cx="1886690" cy="303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4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27841"/>
            <a:ext cx="1770809" cy="30070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51" y="3668487"/>
            <a:ext cx="2051986" cy="29840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13" y="327842"/>
            <a:ext cx="1968292" cy="2946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073" y="3668487"/>
            <a:ext cx="2076671" cy="29840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716074"/>
            <a:ext cx="1847588" cy="29364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683" y="327842"/>
            <a:ext cx="1813388" cy="300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2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988839"/>
            <a:ext cx="2006253" cy="30477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2033539" cy="29222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328340"/>
            <a:ext cx="2093045" cy="29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9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58654"/>
            <a:ext cx="1656547" cy="297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19" y="3676937"/>
            <a:ext cx="1939299" cy="2979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45321"/>
            <a:ext cx="2041234" cy="2979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113921"/>
            <a:ext cx="1970881" cy="30193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3656486"/>
            <a:ext cx="2064395" cy="299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50" y="3573015"/>
            <a:ext cx="1868954" cy="29222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573015"/>
            <a:ext cx="1827121" cy="29222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80" y="3604113"/>
            <a:ext cx="1775385" cy="29222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18924"/>
            <a:ext cx="2038768" cy="31001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83933"/>
            <a:ext cx="2122552" cy="308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5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175" y="260648"/>
            <a:ext cx="2007914" cy="297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78" y="2060848"/>
            <a:ext cx="2011415" cy="297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175" y="3707066"/>
            <a:ext cx="1958431" cy="297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23" y="3707066"/>
            <a:ext cx="1918585" cy="2979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23" y="260648"/>
            <a:ext cx="1826312" cy="29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9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lib\Downloads\103145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878" y="3695823"/>
            <a:ext cx="194421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lib\Downloads\10016336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95823"/>
            <a:ext cx="19050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lib\Downloads\V_A_Mau_Sochineniya_v_6_tomah_Tom_3_Gosudarstvo_i_ekonomika_Opyt_revolyutcij_20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480" y="3664321"/>
            <a:ext cx="2016224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232" y="260648"/>
            <a:ext cx="1991285" cy="297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782" y="260648"/>
            <a:ext cx="1895727" cy="29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8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lib\Downloads\10059463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53349"/>
            <a:ext cx="2160240" cy="275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lib\Downloads\10070504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37018"/>
            <a:ext cx="1872208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lib\Downloads\10109825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8" y="3551199"/>
            <a:ext cx="2026543" cy="306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lib\Downloads\101098259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501008"/>
            <a:ext cx="207892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lib\Downloads\10115483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573016"/>
            <a:ext cx="201622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lib\Downloads\249177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74" y="453349"/>
            <a:ext cx="2016224" cy="262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9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ib\Downloads\348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93060"/>
            <a:ext cx="1706687" cy="243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lib\Downloads\0006297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181" y="404664"/>
            <a:ext cx="171745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lib\Downloads\41798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04664"/>
            <a:ext cx="158417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lib\Downloads\42566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23" y="3181772"/>
            <a:ext cx="19050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lib\Downloads\490108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409" y="3298500"/>
            <a:ext cx="19050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299" y="3298499"/>
            <a:ext cx="1949678" cy="280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3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lib\Downloads\194657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85135"/>
            <a:ext cx="1911339" cy="274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lib\Downloads\194657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90144"/>
            <a:ext cx="183620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79" y="3686128"/>
            <a:ext cx="1989238" cy="264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C:\Users\lib\Downloads\10129831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366" y="3686128"/>
            <a:ext cx="1944216" cy="264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lib\Downloads\10056896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686128"/>
            <a:ext cx="1800200" cy="264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90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ib\Downloads\309044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7"/>
            <a:ext cx="1944216" cy="273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lib\Downloads\10010171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7457"/>
            <a:ext cx="19050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lib\Downloads\10032702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3371386"/>
            <a:ext cx="1944215" cy="277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lib\Downloads\10054761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71386"/>
            <a:ext cx="197093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lib\Downloads\619997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56335"/>
            <a:ext cx="1794792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lib\Downloads\1804838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809" y="3371386"/>
            <a:ext cx="187119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66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lib\Downloads\10123148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06450"/>
            <a:ext cx="172819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lib\Downloads\10143687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810" y="626198"/>
            <a:ext cx="1728192" cy="231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lib\Downloads\big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474" y="3397767"/>
            <a:ext cx="185772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lib\Downloads\b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077" y="535846"/>
            <a:ext cx="1656184" cy="249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lib\Downloads\delo_93_8386a48413371a1ffbf38084eb260e0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802" y="3436411"/>
            <a:ext cx="1800200" cy="25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lib\Downloads\231_smal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077" y="3556837"/>
            <a:ext cx="15430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50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lib\Downloads\Wickens_25689408686ee5985d8fc28b0fcabd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72477"/>
            <a:ext cx="1908212" cy="243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lib\Downloads\657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852" y="3516492"/>
            <a:ext cx="1940252" cy="243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lib\Downloads\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69" y="3426229"/>
            <a:ext cx="1800155" cy="252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lib\Downloads\10118315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02001"/>
            <a:ext cx="1512168" cy="22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lib\Downloads\big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415" y="513740"/>
            <a:ext cx="1575738" cy="254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lib\Pictures\Обложки\Введение в экономику.b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131" y="386404"/>
            <a:ext cx="1607693" cy="249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67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ib\Downloads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77621"/>
            <a:ext cx="1458913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ib\Downloads\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87431"/>
            <a:ext cx="1584176" cy="234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lib\Downloads\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83069"/>
            <a:ext cx="1428750" cy="203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lib\Downloads\56f96f1e384e1f5d7a45925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97" y="3296068"/>
            <a:ext cx="1699965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lib\Downloads\8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495984"/>
            <a:ext cx="1656184" cy="246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lib\Downloads\187_smal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401587"/>
            <a:ext cx="15144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3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61</TotalTime>
  <Words>8</Words>
  <Application>Microsoft Office PowerPoint</Application>
  <PresentationFormat>Экран (4:3)</PresentationFormat>
  <Paragraphs>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Твердый переплет</vt:lpstr>
      <vt:lpstr>Книги от Издательского дома «Дело» РАНХиГС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Книги от Издательского дома «Дело» РАНХиГС</dc:title>
  <dc:creator>Библиотека АФ РАНХиГС</dc:creator>
  <cp:lastModifiedBy>Библиотека АФ РАНХиГС</cp:lastModifiedBy>
  <cp:revision>8</cp:revision>
  <dcterms:created xsi:type="dcterms:W3CDTF">2016-05-18T03:56:45Z</dcterms:created>
  <dcterms:modified xsi:type="dcterms:W3CDTF">2018-02-05T08:39:55Z</dcterms:modified>
</cp:coreProperties>
</file>